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1" r:id="rId8"/>
    <p:sldId id="264" r:id="rId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8FA323-621D-8720-0172-EE426C805DDB}" v="22" dt="2021-03-19T18:11:46.899"/>
    <p1510:client id="{19E54E70-2E91-4E23-8746-925B3F31E05A}" v="115" dt="2021-03-12T15:44:53.175"/>
    <p1510:client id="{4B9731C3-2388-45CA-B6BE-400330787126}" v="111" dt="2021-04-17T12:40:58.891"/>
    <p1510:client id="{CE712543-8F6F-6471-9328-6B3EEAF1EBF9}" v="636" dt="2021-03-20T15:18:12.4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26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9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687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042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484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42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4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7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789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4/17/2021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02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218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05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699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Ruka na tabletu s digitálními značkami">
            <a:extLst>
              <a:ext uri="{FF2B5EF4-FFF2-40B4-BE49-F238E27FC236}">
                <a16:creationId xmlns:a16="http://schemas.microsoft.com/office/drawing/2014/main" id="{1A7F3803-4312-45AC-AB5D-CF06C134A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05" r="-2" b="-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Autofit/>
          </a:bodyPr>
          <a:lstStyle/>
          <a:p>
            <a:r>
              <a:rPr lang="cs-CZ" sz="3600">
                <a:solidFill>
                  <a:schemeClr val="tx1"/>
                </a:solidFill>
              </a:rPr>
              <a:t>Unit challange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 dirty="0">
                <a:solidFill>
                  <a:schemeClr val="tx1"/>
                </a:solidFill>
              </a:rPr>
              <a:t>Alt + F4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5" descr="Obsah obrázku text, monitor, televizor, obrazovka&#10;&#10;Popis se vygeneroval automaticky.">
            <a:extLst>
              <a:ext uri="{FF2B5EF4-FFF2-40B4-BE49-F238E27FC236}">
                <a16:creationId xmlns:a16="http://schemas.microsoft.com/office/drawing/2014/main" id="{63286355-0699-451A-809E-F262777016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76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5" descr="Obsah obrázku text, snímek obrazovky, monitor, elektronika&#10;&#10;Popis se vygeneroval automaticky.">
            <a:extLst>
              <a:ext uri="{FF2B5EF4-FFF2-40B4-BE49-F238E27FC236}">
                <a16:creationId xmlns:a16="http://schemas.microsoft.com/office/drawing/2014/main" id="{B34F286C-7436-46D4-8ECB-31AFF7A95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083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ek 7">
            <a:extLst>
              <a:ext uri="{FF2B5EF4-FFF2-40B4-BE49-F238E27FC236}">
                <a16:creationId xmlns:a16="http://schemas.microsoft.com/office/drawing/2014/main" id="{38B32822-6945-4711-BFA3-1E0BD1803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2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ázek 4">
            <a:extLst>
              <a:ext uri="{FF2B5EF4-FFF2-40B4-BE49-F238E27FC236}">
                <a16:creationId xmlns:a16="http://schemas.microsoft.com/office/drawing/2014/main" id="{A5C0C141-F576-41F7-AD23-1DD55601E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667" y="803063"/>
            <a:ext cx="9336665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104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5">
            <a:extLst>
              <a:ext uri="{FF2B5EF4-FFF2-40B4-BE49-F238E27FC236}">
                <a16:creationId xmlns:a16="http://schemas.microsoft.com/office/drawing/2014/main" id="{0FCB3C67-9F6D-4F06-906E-9AECF5531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1539" y="2330400"/>
            <a:ext cx="10588922" cy="21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83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64D085-C814-4D74-BCE0-2059F0DC0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34D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A5539E-D8B4-4F5A-B46F-C304F5D7A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Obrázek 6" descr="Obsah obrázku text&#10;&#10;Popis se vygeneroval automaticky.">
            <a:extLst>
              <a:ext uri="{FF2B5EF4-FFF2-40B4-BE49-F238E27FC236}">
                <a16:creationId xmlns:a16="http://schemas.microsoft.com/office/drawing/2014/main" id="{D89D56D8-39CD-45E8-98B5-328F1F81C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02" y="803063"/>
            <a:ext cx="9909196" cy="525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0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95FD2D3-A7AA-4878-B33B-544CAAEFB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Děkujeme za pozornost</a:t>
            </a:r>
          </a:p>
        </p:txBody>
      </p:sp>
    </p:spTree>
    <p:extLst>
      <p:ext uri="{BB962C8B-B14F-4D97-AF65-F5344CB8AC3E}">
        <p14:creationId xmlns:p14="http://schemas.microsoft.com/office/powerpoint/2010/main" val="6228605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301B2B"/>
      </a:dk2>
      <a:lt2>
        <a:srgbClr val="F0F3F2"/>
      </a:lt2>
      <a:accent1>
        <a:srgbClr val="C34D8A"/>
      </a:accent1>
      <a:accent2>
        <a:srgbClr val="B13BA9"/>
      </a:accent2>
      <a:accent3>
        <a:srgbClr val="9A4DC3"/>
      </a:accent3>
      <a:accent4>
        <a:srgbClr val="593EB3"/>
      </a:accent4>
      <a:accent5>
        <a:srgbClr val="4D62C3"/>
      </a:accent5>
      <a:accent6>
        <a:srgbClr val="3B82B1"/>
      </a:accent6>
      <a:hlink>
        <a:srgbClr val="3F41BF"/>
      </a:hlink>
      <a:folHlink>
        <a:srgbClr val="7F7F7F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Širokoúhlá obrazovka</PresentationFormat>
  <Paragraphs>0</Paragraphs>
  <Slides>8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9" baseType="lpstr">
      <vt:lpstr>SavonVTI</vt:lpstr>
      <vt:lpstr>Unit challange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Děkujeme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/>
  <cp:lastModifiedBy/>
  <cp:revision>151</cp:revision>
  <dcterms:created xsi:type="dcterms:W3CDTF">2021-03-12T15:30:23Z</dcterms:created>
  <dcterms:modified xsi:type="dcterms:W3CDTF">2021-04-17T12:41:36Z</dcterms:modified>
</cp:coreProperties>
</file>

<file path=docProps/thumbnail.jpeg>
</file>